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5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2.png"  /><Relationship Id="rId2" Type="http://schemas.openxmlformats.org/officeDocument/2006/relationships/image" Target="../media/image124.png"  /><Relationship Id="rId3" Type="http://schemas.openxmlformats.org/officeDocument/2006/relationships/image" Target="../media/image125.png"  /><Relationship Id="rId4" Type="http://schemas.openxmlformats.org/officeDocument/2006/relationships/image" Target="../media/image126.png"  /><Relationship Id="rId5" Type="http://schemas.openxmlformats.org/officeDocument/2006/relationships/image" Target="../media/image127.png"  /><Relationship Id="rId6" Type="http://schemas.openxmlformats.org/officeDocument/2006/relationships/image" Target="../media/image128.png"  /><Relationship Id="rId7" Type="http://schemas.openxmlformats.org/officeDocument/2006/relationships/image" Target="../media/image129.png"  /><Relationship Id="rId8" Type="http://schemas.openxmlformats.org/officeDocument/2006/relationships/image" Target="../media/image130.png"  /><Relationship Id="rId9" Type="http://schemas.openxmlformats.org/officeDocument/2006/relationships/image" Target="../media/image13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Relationship Id="rId4" Type="http://schemas.openxmlformats.org/officeDocument/2006/relationships/image" Target="../media/image135.png"  /><Relationship Id="rId5" Type="http://schemas.openxmlformats.org/officeDocument/2006/relationships/image" Target="../media/image136.png"  /><Relationship Id="rId6" Type="http://schemas.openxmlformats.org/officeDocument/2006/relationships/image" Target="../media/image137.png"  /><Relationship Id="rId7" Type="http://schemas.openxmlformats.org/officeDocument/2006/relationships/image" Target="../media/image13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7.png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Relationship Id="rId4" Type="http://schemas.openxmlformats.org/officeDocument/2006/relationships/image" Target="../media/image141.png"  /><Relationship Id="rId5" Type="http://schemas.openxmlformats.org/officeDocument/2006/relationships/image" Target="../media/image142.png"  /><Relationship Id="rId6" Type="http://schemas.openxmlformats.org/officeDocument/2006/relationships/image" Target="../media/image143.png"  /><Relationship Id="rId7" Type="http://schemas.openxmlformats.org/officeDocument/2006/relationships/image" Target="../media/image144.png"  /><Relationship Id="rId8" Type="http://schemas.openxmlformats.org/officeDocument/2006/relationships/image" Target="../media/image145.png"  /><Relationship Id="rId9" Type="http://schemas.openxmlformats.org/officeDocument/2006/relationships/image" Target="../media/image14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6.png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Relationship Id="rId6" Type="http://schemas.openxmlformats.org/officeDocument/2006/relationships/image" Target="../media/image152.png"  /><Relationship Id="rId7" Type="http://schemas.openxmlformats.org/officeDocument/2006/relationships/image" Target="../media/image153.png"  /><Relationship Id="rId8" Type="http://schemas.openxmlformats.org/officeDocument/2006/relationships/image" Target="../media/image154.png"  /><Relationship Id="rId9" Type="http://schemas.openxmlformats.org/officeDocument/2006/relationships/image" Target="../media/image15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65.png"  /><Relationship Id="rId2" Type="http://schemas.openxmlformats.org/officeDocument/2006/relationships/image" Target="../media/image157.png"  /><Relationship Id="rId3" Type="http://schemas.openxmlformats.org/officeDocument/2006/relationships/image" Target="../media/image158.png"  /><Relationship Id="rId4" Type="http://schemas.openxmlformats.org/officeDocument/2006/relationships/image" Target="../media/image159.png"  /><Relationship Id="rId5" Type="http://schemas.openxmlformats.org/officeDocument/2006/relationships/image" Target="../media/image160.png"  /><Relationship Id="rId6" Type="http://schemas.openxmlformats.org/officeDocument/2006/relationships/image" Target="../media/image161.png"  /><Relationship Id="rId7" Type="http://schemas.openxmlformats.org/officeDocument/2006/relationships/image" Target="../media/image162.png"  /><Relationship Id="rId8" Type="http://schemas.openxmlformats.org/officeDocument/2006/relationships/image" Target="../media/image163.png"  /><Relationship Id="rId9" Type="http://schemas.openxmlformats.org/officeDocument/2006/relationships/image" Target="../media/image16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4.png"  /><Relationship Id="rId2" Type="http://schemas.openxmlformats.org/officeDocument/2006/relationships/image" Target="../media/image166.png"  /><Relationship Id="rId3" Type="http://schemas.openxmlformats.org/officeDocument/2006/relationships/image" Target="../media/image167.png"  /><Relationship Id="rId4" Type="http://schemas.openxmlformats.org/officeDocument/2006/relationships/image" Target="../media/image168.png"  /><Relationship Id="rId5" Type="http://schemas.openxmlformats.org/officeDocument/2006/relationships/image" Target="../media/image169.png"  /><Relationship Id="rId6" Type="http://schemas.openxmlformats.org/officeDocument/2006/relationships/image" Target="../media/image170.png"  /><Relationship Id="rId7" Type="http://schemas.openxmlformats.org/officeDocument/2006/relationships/image" Target="../media/image171.png"  /><Relationship Id="rId8" Type="http://schemas.openxmlformats.org/officeDocument/2006/relationships/image" Target="../media/image172.png"  /><Relationship Id="rId9" Type="http://schemas.openxmlformats.org/officeDocument/2006/relationships/image" Target="../media/image17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83.png"  /><Relationship Id="rId2" Type="http://schemas.openxmlformats.org/officeDocument/2006/relationships/image" Target="../media/image175.png"  /><Relationship Id="rId3" Type="http://schemas.openxmlformats.org/officeDocument/2006/relationships/image" Target="../media/image176.png"  /><Relationship Id="rId4" Type="http://schemas.openxmlformats.org/officeDocument/2006/relationships/image" Target="../media/image177.png"  /><Relationship Id="rId5" Type="http://schemas.openxmlformats.org/officeDocument/2006/relationships/image" Target="../media/image178.png"  /><Relationship Id="rId6" Type="http://schemas.openxmlformats.org/officeDocument/2006/relationships/image" Target="../media/image179.png"  /><Relationship Id="rId7" Type="http://schemas.openxmlformats.org/officeDocument/2006/relationships/image" Target="../media/image180.png"  /><Relationship Id="rId8" Type="http://schemas.openxmlformats.org/officeDocument/2006/relationships/image" Target="../media/image181.png"  /><Relationship Id="rId9" Type="http://schemas.openxmlformats.org/officeDocument/2006/relationships/image" Target="../media/image18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2.png"  /><Relationship Id="rId11" Type="http://schemas.openxmlformats.org/officeDocument/2006/relationships/image" Target="../media/image193.png"  /><Relationship Id="rId2" Type="http://schemas.openxmlformats.org/officeDocument/2006/relationships/image" Target="../media/image184.png"  /><Relationship Id="rId3" Type="http://schemas.openxmlformats.org/officeDocument/2006/relationships/image" Target="../media/image185.png"  /><Relationship Id="rId4" Type="http://schemas.openxmlformats.org/officeDocument/2006/relationships/image" Target="../media/image186.png"  /><Relationship Id="rId5" Type="http://schemas.openxmlformats.org/officeDocument/2006/relationships/image" Target="../media/image187.png"  /><Relationship Id="rId6" Type="http://schemas.openxmlformats.org/officeDocument/2006/relationships/image" Target="../media/image188.png"  /><Relationship Id="rId7" Type="http://schemas.openxmlformats.org/officeDocument/2006/relationships/image" Target="../media/image189.png"  /><Relationship Id="rId8" Type="http://schemas.openxmlformats.org/officeDocument/2006/relationships/image" Target="../media/image190.png"  /><Relationship Id="rId9" Type="http://schemas.openxmlformats.org/officeDocument/2006/relationships/image" Target="../media/image19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2.png"  /><Relationship Id="rId11" Type="http://schemas.openxmlformats.org/officeDocument/2006/relationships/image" Target="../media/image203.png"  /><Relationship Id="rId2" Type="http://schemas.openxmlformats.org/officeDocument/2006/relationships/image" Target="../media/image194.png"  /><Relationship Id="rId3" Type="http://schemas.openxmlformats.org/officeDocument/2006/relationships/image" Target="../media/image195.png"  /><Relationship Id="rId4" Type="http://schemas.openxmlformats.org/officeDocument/2006/relationships/image" Target="../media/image196.png"  /><Relationship Id="rId5" Type="http://schemas.openxmlformats.org/officeDocument/2006/relationships/image" Target="../media/image197.png"  /><Relationship Id="rId6" Type="http://schemas.openxmlformats.org/officeDocument/2006/relationships/image" Target="../media/image198.png"  /><Relationship Id="rId7" Type="http://schemas.openxmlformats.org/officeDocument/2006/relationships/image" Target="../media/image199.png"  /><Relationship Id="rId8" Type="http://schemas.openxmlformats.org/officeDocument/2006/relationships/image" Target="../media/image200.png"  /><Relationship Id="rId9" Type="http://schemas.openxmlformats.org/officeDocument/2006/relationships/image" Target="../media/image20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4.png"  /><Relationship Id="rId3" Type="http://schemas.openxmlformats.org/officeDocument/2006/relationships/image" Target="../media/image205.png"  /><Relationship Id="rId4" Type="http://schemas.openxmlformats.org/officeDocument/2006/relationships/image" Target="../media/image206.png"  /><Relationship Id="rId5" Type="http://schemas.openxmlformats.org/officeDocument/2006/relationships/image" Target="../media/image207.png"  /><Relationship Id="rId6" Type="http://schemas.openxmlformats.org/officeDocument/2006/relationships/image" Target="../media/image208.png"  /><Relationship Id="rId7" Type="http://schemas.openxmlformats.org/officeDocument/2006/relationships/image" Target="../media/image20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.png"  /><Relationship Id="rId11" Type="http://schemas.openxmlformats.org/officeDocument/2006/relationships/image" Target="../media/image25.png"  /><Relationship Id="rId12" Type="http://schemas.openxmlformats.org/officeDocument/2006/relationships/image" Target="../media/image26.png"  /><Relationship Id="rId13" Type="http://schemas.openxmlformats.org/officeDocument/2006/relationships/image" Target="../media/image27.png"  /><Relationship Id="rId14" Type="http://schemas.openxmlformats.org/officeDocument/2006/relationships/image" Target="../media/image28.png"  /><Relationship Id="rId15" Type="http://schemas.openxmlformats.org/officeDocument/2006/relationships/image" Target="../media/image29.png"  /><Relationship Id="rId16" Type="http://schemas.openxmlformats.org/officeDocument/2006/relationships/image" Target="../media/image30.png"  /><Relationship Id="rId17" Type="http://schemas.openxmlformats.org/officeDocument/2006/relationships/image" Target="../media/image31.png"  /><Relationship Id="rId18" Type="http://schemas.openxmlformats.org/officeDocument/2006/relationships/image" Target="../media/image32.png"  /><Relationship Id="rId19" Type="http://schemas.openxmlformats.org/officeDocument/2006/relationships/image" Target="../media/image33.png"  /><Relationship Id="rId2" Type="http://schemas.openxmlformats.org/officeDocument/2006/relationships/image" Target="../media/image16.png"  /><Relationship Id="rId20" Type="http://schemas.openxmlformats.org/officeDocument/2006/relationships/image" Target="../media/image34.png"  /><Relationship Id="rId21" Type="http://schemas.openxmlformats.org/officeDocument/2006/relationships/image" Target="../media/image35.png"  /><Relationship Id="rId22" Type="http://schemas.openxmlformats.org/officeDocument/2006/relationships/image" Target="../media/image36.png"  /><Relationship Id="rId23" Type="http://schemas.openxmlformats.org/officeDocument/2006/relationships/image" Target="../media/image37.png"  /><Relationship Id="rId24" Type="http://schemas.openxmlformats.org/officeDocument/2006/relationships/image" Target="../media/image38.png"  /><Relationship Id="rId25" Type="http://schemas.openxmlformats.org/officeDocument/2006/relationships/image" Target="../media/image39.png"  /><Relationship Id="rId26" Type="http://schemas.openxmlformats.org/officeDocument/2006/relationships/image" Target="../media/image40.png"  /><Relationship Id="rId27" Type="http://schemas.openxmlformats.org/officeDocument/2006/relationships/image" Target="../media/image41.png"  /><Relationship Id="rId28" Type="http://schemas.openxmlformats.org/officeDocument/2006/relationships/image" Target="../media/image42.png"  /><Relationship Id="rId29" Type="http://schemas.openxmlformats.org/officeDocument/2006/relationships/image" Target="../media/image43.png"  /><Relationship Id="rId3" Type="http://schemas.openxmlformats.org/officeDocument/2006/relationships/image" Target="../media/image17.png"  /><Relationship Id="rId30" Type="http://schemas.openxmlformats.org/officeDocument/2006/relationships/image" Target="../media/image44.png"  /><Relationship Id="rId31" Type="http://schemas.openxmlformats.org/officeDocument/2006/relationships/image" Target="../media/image45.png"  /><Relationship Id="rId32" Type="http://schemas.openxmlformats.org/officeDocument/2006/relationships/image" Target="../media/image46.png"  /><Relationship Id="rId33" Type="http://schemas.openxmlformats.org/officeDocument/2006/relationships/image" Target="../media/image47.png"  /><Relationship Id="rId34" Type="http://schemas.openxmlformats.org/officeDocument/2006/relationships/image" Target="../media/image48.png"  /><Relationship Id="rId35" Type="http://schemas.openxmlformats.org/officeDocument/2006/relationships/image" Target="../media/image49.png"  /><Relationship Id="rId36" Type="http://schemas.openxmlformats.org/officeDocument/2006/relationships/image" Target="../media/image50.png"  /><Relationship Id="rId37" Type="http://schemas.openxmlformats.org/officeDocument/2006/relationships/image" Target="../media/image51.png"  /><Relationship Id="rId38" Type="http://schemas.openxmlformats.org/officeDocument/2006/relationships/image" Target="../media/image52.png"  /><Relationship Id="rId39" Type="http://schemas.openxmlformats.org/officeDocument/2006/relationships/image" Target="../media/image53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20.png"  /><Relationship Id="rId7" Type="http://schemas.openxmlformats.org/officeDocument/2006/relationships/image" Target="../media/image21.png"  /><Relationship Id="rId8" Type="http://schemas.openxmlformats.org/officeDocument/2006/relationships/image" Target="../media/image22.png"  /><Relationship Id="rId9" Type="http://schemas.openxmlformats.org/officeDocument/2006/relationships/image" Target="../media/image2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0.png"  /><Relationship Id="rId3" Type="http://schemas.openxmlformats.org/officeDocument/2006/relationships/image" Target="../media/image211.png"  /><Relationship Id="rId4" Type="http://schemas.openxmlformats.org/officeDocument/2006/relationships/image" Target="../media/image212.png"  /><Relationship Id="rId5" Type="http://schemas.openxmlformats.org/officeDocument/2006/relationships/image" Target="../media/image213.png"  /><Relationship Id="rId6" Type="http://schemas.openxmlformats.org/officeDocument/2006/relationships/image" Target="../media/image214.png"  /><Relationship Id="rId7" Type="http://schemas.openxmlformats.org/officeDocument/2006/relationships/image" Target="../media/image215.png"  /><Relationship Id="rId8" Type="http://schemas.openxmlformats.org/officeDocument/2006/relationships/image" Target="../media/image216.png"  /><Relationship Id="rId9" Type="http://schemas.openxmlformats.org/officeDocument/2006/relationships/image" Target="../media/image21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8.png"  /><Relationship Id="rId3" Type="http://schemas.openxmlformats.org/officeDocument/2006/relationships/image" Target="../media/image219.png"  /><Relationship Id="rId4" Type="http://schemas.openxmlformats.org/officeDocument/2006/relationships/image" Target="../media/image220.png"  /><Relationship Id="rId5" Type="http://schemas.openxmlformats.org/officeDocument/2006/relationships/image" Target="../media/image221.png"  /><Relationship Id="rId6" Type="http://schemas.openxmlformats.org/officeDocument/2006/relationships/image" Target="../media/image222.png"  /><Relationship Id="rId7" Type="http://schemas.openxmlformats.org/officeDocument/2006/relationships/image" Target="../media/image2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2.png"  /><Relationship Id="rId11" Type="http://schemas.openxmlformats.org/officeDocument/2006/relationships/image" Target="../media/image233.png"  /><Relationship Id="rId12" Type="http://schemas.openxmlformats.org/officeDocument/2006/relationships/image" Target="../media/image234.png"  /><Relationship Id="rId13" Type="http://schemas.openxmlformats.org/officeDocument/2006/relationships/image" Target="../media/image235.png"  /><Relationship Id="rId14" Type="http://schemas.openxmlformats.org/officeDocument/2006/relationships/image" Target="../media/image236.png"  /><Relationship Id="rId15" Type="http://schemas.openxmlformats.org/officeDocument/2006/relationships/image" Target="../media/image237.png"  /><Relationship Id="rId16" Type="http://schemas.openxmlformats.org/officeDocument/2006/relationships/image" Target="../media/image238.png"  /><Relationship Id="rId17" Type="http://schemas.openxmlformats.org/officeDocument/2006/relationships/image" Target="../media/image239.png"  /><Relationship Id="rId2" Type="http://schemas.openxmlformats.org/officeDocument/2006/relationships/image" Target="../media/image224.png"  /><Relationship Id="rId3" Type="http://schemas.openxmlformats.org/officeDocument/2006/relationships/image" Target="../media/image225.png"  /><Relationship Id="rId4" Type="http://schemas.openxmlformats.org/officeDocument/2006/relationships/image" Target="../media/image226.png"  /><Relationship Id="rId5" Type="http://schemas.openxmlformats.org/officeDocument/2006/relationships/image" Target="../media/image227.png"  /><Relationship Id="rId6" Type="http://schemas.openxmlformats.org/officeDocument/2006/relationships/image" Target="../media/image228.png"  /><Relationship Id="rId7" Type="http://schemas.openxmlformats.org/officeDocument/2006/relationships/image" Target="../media/image229.png"  /><Relationship Id="rId8" Type="http://schemas.openxmlformats.org/officeDocument/2006/relationships/image" Target="../media/image230.png"  /><Relationship Id="rId9" Type="http://schemas.openxmlformats.org/officeDocument/2006/relationships/image" Target="../media/image23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8.png"  /><Relationship Id="rId11" Type="http://schemas.openxmlformats.org/officeDocument/2006/relationships/image" Target="../media/image249.png"  /><Relationship Id="rId12" Type="http://schemas.openxmlformats.org/officeDocument/2006/relationships/image" Target="../media/image250.png"  /><Relationship Id="rId13" Type="http://schemas.openxmlformats.org/officeDocument/2006/relationships/image" Target="../media/image251.png"  /><Relationship Id="rId14" Type="http://schemas.openxmlformats.org/officeDocument/2006/relationships/image" Target="../media/image252.png"  /><Relationship Id="rId15" Type="http://schemas.openxmlformats.org/officeDocument/2006/relationships/image" Target="../media/image253.png"  /><Relationship Id="rId16" Type="http://schemas.openxmlformats.org/officeDocument/2006/relationships/image" Target="../media/image254.png"  /><Relationship Id="rId17" Type="http://schemas.openxmlformats.org/officeDocument/2006/relationships/image" Target="../media/image255.png"  /><Relationship Id="rId2" Type="http://schemas.openxmlformats.org/officeDocument/2006/relationships/image" Target="../media/image240.png"  /><Relationship Id="rId3" Type="http://schemas.openxmlformats.org/officeDocument/2006/relationships/image" Target="../media/image241.png"  /><Relationship Id="rId4" Type="http://schemas.openxmlformats.org/officeDocument/2006/relationships/image" Target="../media/image242.png"  /><Relationship Id="rId5" Type="http://schemas.openxmlformats.org/officeDocument/2006/relationships/image" Target="../media/image243.png"  /><Relationship Id="rId6" Type="http://schemas.openxmlformats.org/officeDocument/2006/relationships/image" Target="../media/image244.png"  /><Relationship Id="rId7" Type="http://schemas.openxmlformats.org/officeDocument/2006/relationships/image" Target="../media/image245.png"  /><Relationship Id="rId8" Type="http://schemas.openxmlformats.org/officeDocument/2006/relationships/image" Target="../media/image246.png"  /><Relationship Id="rId9" Type="http://schemas.openxmlformats.org/officeDocument/2006/relationships/image" Target="../media/image24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6.png"  /><Relationship Id="rId3" Type="http://schemas.openxmlformats.org/officeDocument/2006/relationships/image" Target="../media/image257.png"  /><Relationship Id="rId4" Type="http://schemas.openxmlformats.org/officeDocument/2006/relationships/image" Target="../media/image258.png"  /><Relationship Id="rId5" Type="http://schemas.openxmlformats.org/officeDocument/2006/relationships/image" Target="../media/image259.png"  /><Relationship Id="rId6" Type="http://schemas.openxmlformats.org/officeDocument/2006/relationships/image" Target="../media/image260.png"  /><Relationship Id="rId7" Type="http://schemas.openxmlformats.org/officeDocument/2006/relationships/image" Target="../media/image26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8.png"  /><Relationship Id="rId11" Type="http://schemas.openxmlformats.org/officeDocument/2006/relationships/image" Target="../media/image69.png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Relationship Id="rId4" Type="http://schemas.openxmlformats.org/officeDocument/2006/relationships/image" Target="../media/image62.png"  /><Relationship Id="rId5" Type="http://schemas.openxmlformats.org/officeDocument/2006/relationships/image" Target="../media/image63.png"  /><Relationship Id="rId6" Type="http://schemas.openxmlformats.org/officeDocument/2006/relationships/image" Target="../media/image64.png"  /><Relationship Id="rId7" Type="http://schemas.openxmlformats.org/officeDocument/2006/relationships/image" Target="../media/image65.png"  /><Relationship Id="rId8" Type="http://schemas.openxmlformats.org/officeDocument/2006/relationships/image" Target="../media/image66.png"  /><Relationship Id="rId9" Type="http://schemas.openxmlformats.org/officeDocument/2006/relationships/image" Target="../media/image6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8.png"  /><Relationship Id="rId11" Type="http://schemas.openxmlformats.org/officeDocument/2006/relationships/image" Target="../media/image79.png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Relationship Id="rId6" Type="http://schemas.openxmlformats.org/officeDocument/2006/relationships/image" Target="../media/image74.png"  /><Relationship Id="rId7" Type="http://schemas.openxmlformats.org/officeDocument/2006/relationships/image" Target="../media/image75.png"  /><Relationship Id="rId8" Type="http://schemas.openxmlformats.org/officeDocument/2006/relationships/image" Target="../media/image76.png"  /><Relationship Id="rId9" Type="http://schemas.openxmlformats.org/officeDocument/2006/relationships/image" Target="../media/image7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8.png"  /><Relationship Id="rId11" Type="http://schemas.openxmlformats.org/officeDocument/2006/relationships/image" Target="../media/image89.png"  /><Relationship Id="rId12" Type="http://schemas.openxmlformats.org/officeDocument/2006/relationships/image" Target="../media/image90.png"  /><Relationship Id="rId13" Type="http://schemas.openxmlformats.org/officeDocument/2006/relationships/image" Target="../media/image91.png"  /><Relationship Id="rId14" Type="http://schemas.openxmlformats.org/officeDocument/2006/relationships/image" Target="../media/image92.png"  /><Relationship Id="rId15" Type="http://schemas.openxmlformats.org/officeDocument/2006/relationships/image" Target="../media/image93.png"  /><Relationship Id="rId16" Type="http://schemas.openxmlformats.org/officeDocument/2006/relationships/image" Target="../media/image94.png"  /><Relationship Id="rId17" Type="http://schemas.openxmlformats.org/officeDocument/2006/relationships/image" Target="../media/image95.png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Relationship Id="rId9" Type="http://schemas.openxmlformats.org/officeDocument/2006/relationships/image" Target="../media/image8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4.png"  /><Relationship Id="rId11" Type="http://schemas.openxmlformats.org/officeDocument/2006/relationships/image" Target="../media/image105.png"  /><Relationship Id="rId12" Type="http://schemas.openxmlformats.org/officeDocument/2006/relationships/image" Target="../media/image106.png"  /><Relationship Id="rId13" Type="http://schemas.openxmlformats.org/officeDocument/2006/relationships/image" Target="../media/image107.png"  /><Relationship Id="rId14" Type="http://schemas.openxmlformats.org/officeDocument/2006/relationships/image" Target="../media/image108.png"  /><Relationship Id="rId15" Type="http://schemas.openxmlformats.org/officeDocument/2006/relationships/image" Target="../media/image109.png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Relationship Id="rId5" Type="http://schemas.openxmlformats.org/officeDocument/2006/relationships/image" Target="../media/image99.png"  /><Relationship Id="rId6" Type="http://schemas.openxmlformats.org/officeDocument/2006/relationships/image" Target="../media/image100.png"  /><Relationship Id="rId7" Type="http://schemas.openxmlformats.org/officeDocument/2006/relationships/image" Target="../media/image101.png"  /><Relationship Id="rId8" Type="http://schemas.openxmlformats.org/officeDocument/2006/relationships/image" Target="../media/image102.png"  /><Relationship Id="rId9" Type="http://schemas.openxmlformats.org/officeDocument/2006/relationships/image" Target="../media/image10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Relationship Id="rId6" Type="http://schemas.openxmlformats.org/officeDocument/2006/relationships/image" Target="../media/image114.png"  /><Relationship Id="rId7" Type="http://schemas.openxmlformats.org/officeDocument/2006/relationships/image" Target="../media/image1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Relationship Id="rId6" Type="http://schemas.openxmlformats.org/officeDocument/2006/relationships/image" Target="../media/image120.png"  /><Relationship Id="rId7" Type="http://schemas.openxmlformats.org/officeDocument/2006/relationships/image" Target="../media/image121.png"  /><Relationship Id="rId8" Type="http://schemas.openxmlformats.org/officeDocument/2006/relationships/image" Target="../media/image122.png"  /><Relationship Id="rId9" Type="http://schemas.openxmlformats.org/officeDocument/2006/relationships/image" Target="../media/image12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2182857"/>
            <a:chOff x="0" y="0"/>
            <a:chExt cx="18285714" cy="1218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218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9873" y="8652410"/>
            <a:ext cx="5504261" cy="7352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372" y="5473420"/>
            <a:ext cx="15330797" cy="38049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2690" y="512451"/>
            <a:ext cx="1396156" cy="53078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91918" y="512451"/>
            <a:ext cx="1796537" cy="5307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82235" y="511820"/>
            <a:ext cx="1220365" cy="5307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33849" y="511820"/>
            <a:ext cx="1620946" cy="5307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573" y="512451"/>
            <a:ext cx="1346946" cy="797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476" y="478164"/>
            <a:ext cx="2705861" cy="57143"/>
            <a:chOff x="590476" y="478164"/>
            <a:chExt cx="2705861" cy="5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476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3640" y="478164"/>
            <a:ext cx="2705861" cy="57143"/>
            <a:chOff x="3753640" y="478164"/>
            <a:chExt cx="2705861" cy="5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3640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2867" y="478164"/>
            <a:ext cx="2705861" cy="57143"/>
            <a:chOff x="6852867" y="478164"/>
            <a:chExt cx="2705861" cy="5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2867" y="478164"/>
              <a:ext cx="2705861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3183" y="477533"/>
            <a:ext cx="2705861" cy="57143"/>
            <a:chOff x="9943183" y="477533"/>
            <a:chExt cx="2705861" cy="5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43183" y="477533"/>
              <a:ext cx="2705861" cy="5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94758" y="477533"/>
            <a:ext cx="2705861" cy="57143"/>
            <a:chOff x="13094758" y="477533"/>
            <a:chExt cx="2705861" cy="5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94758" y="477533"/>
              <a:ext cx="2705861" cy="5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5400000">
            <a:off x="13561414" y="5304270"/>
            <a:ext cx="7489744" cy="7626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857283" y="861637"/>
            <a:ext cx="996038" cy="1010679"/>
            <a:chOff x="16857283" y="861637"/>
            <a:chExt cx="996038" cy="10106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57283" y="861637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6665" y="-753182"/>
            <a:ext cx="105823" cy="5955053"/>
            <a:chOff x="3866665" y="-753182"/>
            <a:chExt cx="105823" cy="5955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866665" y="-753182"/>
              <a:ext cx="105823" cy="5955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942813" y="1092442"/>
            <a:ext cx="26171340" cy="108659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551" y="798589"/>
            <a:ext cx="5877092" cy="20923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73" y="512451"/>
            <a:ext cx="482089" cy="5307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954" y="512451"/>
            <a:ext cx="1346946" cy="5307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02300" y="2734581"/>
            <a:ext cx="2093740" cy="10899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55303"/>
            <a:ext cx="18415484" cy="12269316"/>
            <a:chOff x="0" y="-955303"/>
            <a:chExt cx="18415484" cy="12269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955303"/>
              <a:ext cx="18415484" cy="12269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5155" y="286356"/>
            <a:ext cx="996038" cy="1010679"/>
            <a:chOff x="16985155" y="286356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85155" y="286356"/>
              <a:ext cx="996038" cy="1010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960" y="7309903"/>
            <a:ext cx="10574111" cy="27944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556" y="9193461"/>
            <a:ext cx="3112965" cy="7522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0991" y="507975"/>
            <a:ext cx="3682832" cy="735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0571" y="-2847088"/>
            <a:ext cx="105823" cy="10142865"/>
            <a:chOff x="5960571" y="-2847088"/>
            <a:chExt cx="105823" cy="101428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960571" y="-2847088"/>
              <a:ext cx="105823" cy="101428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992" y="2697613"/>
            <a:ext cx="13963636" cy="6883641"/>
            <a:chOff x="1891992" y="2697613"/>
            <a:chExt cx="13963636" cy="68836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1992" y="2697613"/>
              <a:ext cx="13963636" cy="68836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551" y="798589"/>
            <a:ext cx="10170568" cy="2092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73" y="512451"/>
            <a:ext cx="486061" cy="530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954" y="512451"/>
            <a:ext cx="1747537" cy="530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66003" y="9319251"/>
            <a:ext cx="1555588" cy="1089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0571" y="-2847088"/>
            <a:ext cx="105823" cy="10142865"/>
            <a:chOff x="5960571" y="-2847088"/>
            <a:chExt cx="105823" cy="101428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960571" y="-2847088"/>
              <a:ext cx="105823" cy="101428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1992" y="2718278"/>
            <a:ext cx="13963636" cy="6830960"/>
            <a:chOff x="1891992" y="2718278"/>
            <a:chExt cx="13963636" cy="68309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1992" y="2718278"/>
              <a:ext cx="13963636" cy="68309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551" y="798589"/>
            <a:ext cx="10170568" cy="2092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73" y="512451"/>
            <a:ext cx="486061" cy="530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954" y="512451"/>
            <a:ext cx="1747537" cy="530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144902" y="9466923"/>
            <a:ext cx="2010826" cy="986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0571" y="-2847088"/>
            <a:ext cx="105823" cy="10142865"/>
            <a:chOff x="5960571" y="-2847088"/>
            <a:chExt cx="105823" cy="101428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960571" y="-2847088"/>
              <a:ext cx="105823" cy="101428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9944" y="2718278"/>
            <a:ext cx="13931668" cy="6805876"/>
            <a:chOff x="1939944" y="2718278"/>
            <a:chExt cx="13931668" cy="68058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9944" y="2718278"/>
              <a:ext cx="13931668" cy="68058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551" y="798589"/>
            <a:ext cx="10170568" cy="2092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73" y="512451"/>
            <a:ext cx="486061" cy="530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954" y="512451"/>
            <a:ext cx="1747537" cy="530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97833" y="9449903"/>
            <a:ext cx="4565445" cy="10994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0571" y="-2847088"/>
            <a:ext cx="105823" cy="10142865"/>
            <a:chOff x="5960571" y="-2847088"/>
            <a:chExt cx="105823" cy="101428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960571" y="-2847088"/>
              <a:ext cx="105823" cy="101428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9944" y="2686310"/>
            <a:ext cx="13915684" cy="6837844"/>
            <a:chOff x="1939944" y="2686310"/>
            <a:chExt cx="13915684" cy="6837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9944" y="2686310"/>
              <a:ext cx="13915684" cy="68378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551" y="798589"/>
            <a:ext cx="10170568" cy="2092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73" y="512451"/>
            <a:ext cx="486061" cy="530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954" y="512451"/>
            <a:ext cx="1747537" cy="530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4210" y="9390071"/>
            <a:ext cx="3191150" cy="11185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88807" y="2622374"/>
            <a:ext cx="13966821" cy="6821241"/>
            <a:chOff x="1888807" y="2622374"/>
            <a:chExt cx="13966821" cy="68212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8807" y="2622374"/>
              <a:ext cx="13966821" cy="68212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21610" y="-1808127"/>
            <a:ext cx="105823" cy="8064943"/>
            <a:chOff x="4921610" y="-1808127"/>
            <a:chExt cx="105823" cy="80649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921610" y="-1808127"/>
              <a:ext cx="105823" cy="80649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551" y="798589"/>
            <a:ext cx="8422816" cy="2092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73" y="512451"/>
            <a:ext cx="486061" cy="530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954" y="512451"/>
            <a:ext cx="1747537" cy="530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57011" y="9456781"/>
            <a:ext cx="3759207" cy="10038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21610" y="-1808127"/>
            <a:ext cx="105823" cy="8064943"/>
            <a:chOff x="4921610" y="-1808127"/>
            <a:chExt cx="105823" cy="80649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21610" y="-1808127"/>
              <a:ext cx="105823" cy="80649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8807" y="2622374"/>
            <a:ext cx="13966821" cy="6821241"/>
            <a:chOff x="1888807" y="2622374"/>
            <a:chExt cx="13966821" cy="68212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8807" y="2622374"/>
              <a:ext cx="13966821" cy="6821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88807" y="2622374"/>
            <a:ext cx="13968254" cy="6821241"/>
            <a:chOff x="1888807" y="2622374"/>
            <a:chExt cx="13968254" cy="6821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8807" y="2622374"/>
              <a:ext cx="13968254" cy="682124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551" y="798589"/>
            <a:ext cx="8535892" cy="20923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573" y="512451"/>
            <a:ext cx="486061" cy="5307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954" y="512451"/>
            <a:ext cx="1747537" cy="5307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30479" y="9424860"/>
            <a:ext cx="3914493" cy="10038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21610" y="-1808127"/>
            <a:ext cx="105823" cy="8064943"/>
            <a:chOff x="4921610" y="-1808127"/>
            <a:chExt cx="105823" cy="80649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21610" y="-1808127"/>
              <a:ext cx="105823" cy="80649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88807" y="2622374"/>
            <a:ext cx="13966821" cy="6821241"/>
            <a:chOff x="1888807" y="2622374"/>
            <a:chExt cx="13966821" cy="68212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8807" y="2622374"/>
              <a:ext cx="13966821" cy="68212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36759" y="2606390"/>
            <a:ext cx="13918869" cy="6837225"/>
            <a:chOff x="1936759" y="2606390"/>
            <a:chExt cx="13918869" cy="68372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6759" y="2606390"/>
              <a:ext cx="13918869" cy="68372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551" y="798589"/>
            <a:ext cx="8535892" cy="20923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573" y="512451"/>
            <a:ext cx="486061" cy="5307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954" y="512451"/>
            <a:ext cx="1747537" cy="5307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630479" y="9424860"/>
            <a:ext cx="3914493" cy="10038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955303"/>
            <a:ext cx="18415484" cy="12269316"/>
            <a:chOff x="0" y="-955303"/>
            <a:chExt cx="18415484" cy="1226931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955303"/>
              <a:ext cx="18415484" cy="122693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5155" y="286356"/>
            <a:ext cx="996038" cy="1010679"/>
            <a:chOff x="16985155" y="286356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85155" y="286356"/>
              <a:ext cx="996038" cy="1010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960" y="7309903"/>
            <a:ext cx="7649521" cy="27944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556" y="9193461"/>
            <a:ext cx="3112965" cy="7522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0991" y="507975"/>
            <a:ext cx="3682832" cy="735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0952" y="2911111"/>
            <a:ext cx="3445152" cy="4597049"/>
            <a:chOff x="580952" y="2911111"/>
            <a:chExt cx="3445152" cy="4597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2911111"/>
              <a:ext cx="3445152" cy="45970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6104" y="2911111"/>
            <a:ext cx="6839329" cy="3815488"/>
            <a:chOff x="4026104" y="2911111"/>
            <a:chExt cx="6839329" cy="3815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6104" y="2911111"/>
              <a:ext cx="6839329" cy="3815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5433" y="2911111"/>
            <a:ext cx="3419664" cy="3033927"/>
            <a:chOff x="10865433" y="2911111"/>
            <a:chExt cx="3419664" cy="30339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5433" y="2911111"/>
              <a:ext cx="3419664" cy="3033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85097" y="2911111"/>
            <a:ext cx="3419664" cy="2252366"/>
            <a:chOff x="14285097" y="2911111"/>
            <a:chExt cx="3419664" cy="22523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097" y="2911111"/>
              <a:ext cx="3419664" cy="22523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784792" y="6284291"/>
            <a:ext cx="6736691" cy="43298"/>
            <a:chOff x="-2784792" y="6284291"/>
            <a:chExt cx="6736691" cy="432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78479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33815" y="6284291"/>
            <a:ext cx="6736691" cy="43298"/>
            <a:chOff x="14333815" y="6284291"/>
            <a:chExt cx="6736691" cy="432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4333815" y="6284291"/>
              <a:ext cx="6736691" cy="432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813" y="2798581"/>
            <a:ext cx="1136643" cy="14156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0002" y="6828176"/>
            <a:ext cx="1523069" cy="61426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4868" y="7641497"/>
            <a:ext cx="2163394" cy="114028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125849" y="2798581"/>
            <a:ext cx="1231882" cy="14156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21087" y="5808526"/>
            <a:ext cx="1513546" cy="6142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75963" y="6859935"/>
            <a:ext cx="1803575" cy="8355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43304" y="2798581"/>
            <a:ext cx="1250929" cy="141568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48068" y="5808526"/>
            <a:ext cx="1969488" cy="61426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95630" y="6859935"/>
            <a:ext cx="1830622" cy="83553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60740" y="2798581"/>
            <a:ext cx="1260453" cy="141568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65526" y="5103154"/>
            <a:ext cx="1325317" cy="61426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15249" y="6078373"/>
            <a:ext cx="2838718" cy="53078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384471" y="2798581"/>
            <a:ext cx="1250929" cy="14156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98764" y="4268259"/>
            <a:ext cx="1760174" cy="59141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434963" y="5246716"/>
            <a:ext cx="1237032" cy="8636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55242" y="1330537"/>
            <a:ext cx="4709405" cy="12588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48573" y="512451"/>
            <a:ext cx="480898" cy="5307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54954" y="512451"/>
            <a:ext cx="1620956" cy="7974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3307" y="2858550"/>
            <a:ext cx="17299100" cy="146273"/>
            <a:chOff x="493307" y="2858550"/>
            <a:chExt cx="17299100" cy="14627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3333" y="2874543"/>
              <a:ext cx="17139048" cy="114286"/>
              <a:chOff x="573333" y="2874543"/>
              <a:chExt cx="17139048" cy="11428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73333" y="2874543"/>
                <a:ext cx="17139048" cy="11428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70740" y="2881117"/>
              <a:ext cx="146273" cy="101137"/>
              <a:chOff x="470740" y="2881117"/>
              <a:chExt cx="146273" cy="10113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 rot="-5400000">
                <a:off x="470740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668702" y="2881117"/>
              <a:ext cx="146273" cy="101137"/>
              <a:chOff x="17668702" y="2881117"/>
              <a:chExt cx="146273" cy="10113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 rot="5400000">
                <a:off x="17668702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48157" y="2881117"/>
              <a:ext cx="146273" cy="101137"/>
              <a:chOff x="14248157" y="2881117"/>
              <a:chExt cx="146273" cy="10113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5400000">
                <a:off x="14248157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0824438" y="2881117"/>
              <a:ext cx="146273" cy="101137"/>
              <a:chOff x="10824438" y="2881117"/>
              <a:chExt cx="146273" cy="10113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1082443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00718" y="2881117"/>
              <a:ext cx="146273" cy="101137"/>
              <a:chOff x="7400718" y="2881117"/>
              <a:chExt cx="146273" cy="10113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7400718" y="2881117"/>
                <a:ext cx="146273" cy="10113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976999" y="2881117"/>
              <a:ext cx="146273" cy="101137"/>
              <a:chOff x="3976999" y="2881117"/>
              <a:chExt cx="146273" cy="101137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3976999" y="2881117"/>
                <a:ext cx="146273" cy="10113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638930" y="6284291"/>
            <a:ext cx="6736691" cy="43298"/>
            <a:chOff x="638930" y="6284291"/>
            <a:chExt cx="6736691" cy="4329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5400000">
              <a:off x="638930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62651" y="6284291"/>
            <a:ext cx="6736691" cy="43298"/>
            <a:chOff x="4062651" y="6284291"/>
            <a:chExt cx="6736691" cy="43298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5400000">
              <a:off x="4062651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486372" y="6284291"/>
            <a:ext cx="6736691" cy="43298"/>
            <a:chOff x="7486372" y="6284291"/>
            <a:chExt cx="6736691" cy="4329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5400000">
              <a:off x="7486372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910094" y="6284291"/>
            <a:ext cx="6736691" cy="43298"/>
            <a:chOff x="10910094" y="6284291"/>
            <a:chExt cx="6736691" cy="43298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5400000">
              <a:off x="10910094" y="6284291"/>
              <a:ext cx="6736691" cy="4329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6939305" y="573402"/>
            <a:ext cx="996038" cy="1010679"/>
            <a:chOff x="16939305" y="573402"/>
            <a:chExt cx="996038" cy="101067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939305" y="573402"/>
              <a:ext cx="996038" cy="10106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0571" y="-2847088"/>
            <a:ext cx="105823" cy="10142865"/>
            <a:chOff x="5960571" y="-2847088"/>
            <a:chExt cx="105823" cy="101428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5960571" y="-2847088"/>
              <a:ext cx="105823" cy="101428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9944" y="2686310"/>
            <a:ext cx="13915684" cy="6837844"/>
            <a:chOff x="1939944" y="2686310"/>
            <a:chExt cx="13915684" cy="68378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9944" y="2686310"/>
              <a:ext cx="13915684" cy="68378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551" y="798589"/>
            <a:ext cx="7282283" cy="2092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73" y="512451"/>
            <a:ext cx="486061" cy="530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954" y="512451"/>
            <a:ext cx="1171356" cy="5307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48" y="0"/>
            <a:ext cx="18415484" cy="10285714"/>
            <a:chOff x="19048" y="0"/>
            <a:chExt cx="1841548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8" y="0"/>
              <a:ext cx="1841548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5155" y="286356"/>
            <a:ext cx="996038" cy="1010679"/>
            <a:chOff x="16985155" y="286356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85155" y="286356"/>
              <a:ext cx="996038" cy="1010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960" y="7309903"/>
            <a:ext cx="8546245" cy="27944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080" y="9225432"/>
            <a:ext cx="2164099" cy="7352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0991" y="507975"/>
            <a:ext cx="3682832" cy="735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28103" y="685380"/>
            <a:ext cx="105823" cy="3077930"/>
            <a:chOff x="2428103" y="685380"/>
            <a:chExt cx="105823" cy="3077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2428103" y="685380"/>
              <a:ext cx="105823" cy="3077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11638" y="3324542"/>
            <a:ext cx="2197273" cy="1061513"/>
            <a:chOff x="10711638" y="3324542"/>
            <a:chExt cx="2197273" cy="1061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11638" y="3324542"/>
              <a:ext cx="2197273" cy="1061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96279" y="7296753"/>
            <a:ext cx="2184190" cy="1260063"/>
            <a:chOff x="5396279" y="7296753"/>
            <a:chExt cx="2184190" cy="12600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396279" y="7296753"/>
              <a:ext cx="2184190" cy="12600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551" y="798589"/>
            <a:ext cx="3411568" cy="20923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573" y="512451"/>
            <a:ext cx="481099" cy="5307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954" y="512451"/>
            <a:ext cx="1346946" cy="5307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11654" y="3051755"/>
            <a:ext cx="4246350" cy="95657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2028" y="8072618"/>
            <a:ext cx="5974445" cy="21998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38876" y="2669180"/>
            <a:ext cx="4367522" cy="15782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38881" y="8088605"/>
            <a:ext cx="4216922" cy="9565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58887" y="3324542"/>
            <a:ext cx="2173630" cy="1061513"/>
            <a:chOff x="5358887" y="3324542"/>
            <a:chExt cx="2173630" cy="10615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8887" y="3324542"/>
              <a:ext cx="2173630" cy="1061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11638" y="7296753"/>
            <a:ext cx="2184190" cy="1260063"/>
            <a:chOff x="10711638" y="7296753"/>
            <a:chExt cx="2184190" cy="12600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0711638" y="7296753"/>
              <a:ext cx="2184190" cy="12600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74692" y="4247752"/>
            <a:ext cx="5235583" cy="3500494"/>
            <a:chOff x="6574692" y="4247752"/>
            <a:chExt cx="5235583" cy="35004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74692" y="4247752"/>
              <a:ext cx="5235583" cy="3500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1360" y="-57877"/>
            <a:ext cx="105823" cy="4564444"/>
            <a:chOff x="3171360" y="-57877"/>
            <a:chExt cx="105823" cy="456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171360" y="-57877"/>
              <a:ext cx="105823" cy="456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53520" y="3660206"/>
            <a:ext cx="2197273" cy="1061513"/>
            <a:chOff x="9953520" y="3660206"/>
            <a:chExt cx="2197273" cy="10615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3520" y="3660206"/>
              <a:ext cx="2197273" cy="10615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38161" y="7632417"/>
            <a:ext cx="2184190" cy="1260063"/>
            <a:chOff x="4638161" y="7632417"/>
            <a:chExt cx="2184190" cy="12600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638161" y="7632417"/>
              <a:ext cx="2184190" cy="12600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551" y="798589"/>
            <a:ext cx="4710349" cy="20923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573" y="512451"/>
            <a:ext cx="481099" cy="5307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954" y="512451"/>
            <a:ext cx="1346946" cy="5307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7598" y="3356493"/>
            <a:ext cx="3823817" cy="15782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11855" y="3244605"/>
            <a:ext cx="3925531" cy="15782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600768" y="3660206"/>
            <a:ext cx="2173630" cy="1061513"/>
            <a:chOff x="4600768" y="3660206"/>
            <a:chExt cx="2173630" cy="10615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00768" y="3660206"/>
              <a:ext cx="2173630" cy="10615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53520" y="7632417"/>
            <a:ext cx="2184190" cy="1260063"/>
            <a:chOff x="9953520" y="7632417"/>
            <a:chExt cx="2184190" cy="12600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953520" y="7632417"/>
              <a:ext cx="2184190" cy="12600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856496" y="4517199"/>
            <a:ext cx="5155737" cy="3441454"/>
            <a:chOff x="5856496" y="4517199"/>
            <a:chExt cx="5155737" cy="34414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6496" y="4517199"/>
              <a:ext cx="5155737" cy="344145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65973" y="8444901"/>
            <a:ext cx="2469855" cy="93595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0903" y="7481206"/>
            <a:ext cx="6013807" cy="28060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6853" y="478164"/>
            <a:ext cx="16398718" cy="57143"/>
            <a:chOff x="1296853" y="478164"/>
            <a:chExt cx="16398718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852" y="5679881"/>
            <a:ext cx="8657349" cy="37415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5857" y="8604458"/>
            <a:ext cx="5504261" cy="735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415484" cy="10358710"/>
            <a:chOff x="0" y="0"/>
            <a:chExt cx="18415484" cy="10358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415484" cy="103587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5155" y="286356"/>
            <a:ext cx="996038" cy="1010679"/>
            <a:chOff x="16985155" y="286356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85155" y="286356"/>
              <a:ext cx="996038" cy="1010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960" y="7309903"/>
            <a:ext cx="8331226" cy="27944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080" y="9225432"/>
            <a:ext cx="5611651" cy="7352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0991" y="507975"/>
            <a:ext cx="3682832" cy="735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99332" y="-685849"/>
            <a:ext cx="105823" cy="5820388"/>
            <a:chOff x="3799332" y="-685849"/>
            <a:chExt cx="105823" cy="58203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799332" y="-685849"/>
              <a:ext cx="105823" cy="58203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12933" y="3117354"/>
            <a:ext cx="8401275" cy="4233018"/>
            <a:chOff x="4912933" y="3117354"/>
            <a:chExt cx="8401275" cy="4233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2933" y="3117354"/>
              <a:ext cx="8401275" cy="4233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28929" y="7686433"/>
            <a:ext cx="5399263" cy="13677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0713" y="723684"/>
            <a:ext cx="6270111" cy="20923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8573" y="512451"/>
            <a:ext cx="447965" cy="530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4954" y="512451"/>
            <a:ext cx="1346946" cy="5307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89127" y="8492955"/>
            <a:ext cx="8628026" cy="10038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74857" y="-524943"/>
            <a:ext cx="105823" cy="5507501"/>
            <a:chOff x="3674857" y="-524943"/>
            <a:chExt cx="105823" cy="5507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674857" y="-524943"/>
              <a:ext cx="105823" cy="5507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37102" y="3106547"/>
            <a:ext cx="10138151" cy="5089259"/>
            <a:chOff x="3437102" y="3106547"/>
            <a:chExt cx="10138151" cy="50892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7102" y="3106547"/>
              <a:ext cx="10138151" cy="50892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217" y="798589"/>
            <a:ext cx="6380254" cy="2092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8573" y="512451"/>
            <a:ext cx="447965" cy="530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954" y="512451"/>
            <a:ext cx="1346946" cy="53078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50013" y="7514301"/>
            <a:ext cx="7062369" cy="73617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52646" y="8577025"/>
            <a:ext cx="9105731" cy="9867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6665" y="-753182"/>
            <a:ext cx="105823" cy="5955053"/>
            <a:chOff x="3866665" y="-753182"/>
            <a:chExt cx="105823" cy="5955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866665" y="-753182"/>
              <a:ext cx="105823" cy="5955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48012" y="3886312"/>
            <a:ext cx="3143128" cy="2602637"/>
            <a:chOff x="2348012" y="3886312"/>
            <a:chExt cx="3143128" cy="26026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8012" y="3886312"/>
              <a:ext cx="3143128" cy="26026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15917" y="4209473"/>
            <a:ext cx="4453881" cy="2279476"/>
            <a:chOff x="6915917" y="4209473"/>
            <a:chExt cx="4453881" cy="2279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5917" y="4209473"/>
              <a:ext cx="4453881" cy="2279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49894" y="4094067"/>
            <a:ext cx="3349451" cy="2510290"/>
            <a:chOff x="12749894" y="4094067"/>
            <a:chExt cx="3349451" cy="25102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49894" y="4094067"/>
              <a:ext cx="3349451" cy="251029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551" y="798589"/>
            <a:ext cx="6392988" cy="20923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573" y="512451"/>
            <a:ext cx="447965" cy="5307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4954" y="512451"/>
            <a:ext cx="1346946" cy="5307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48707" y="6778463"/>
            <a:ext cx="2290045" cy="9867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6327" y="6745415"/>
            <a:ext cx="3035816" cy="100382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40776" y="6745415"/>
            <a:ext cx="3000055" cy="10038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63820" y="6618935"/>
            <a:ext cx="6746695" cy="1900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881431" y="6530088"/>
            <a:ext cx="9349895" cy="4565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951604" y="6618935"/>
            <a:ext cx="971086" cy="190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6665" y="-753182"/>
            <a:ext cx="105823" cy="5955053"/>
            <a:chOff x="3866665" y="-753182"/>
            <a:chExt cx="105823" cy="5955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866665" y="-753182"/>
              <a:ext cx="105823" cy="5955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54991" y="5627408"/>
            <a:ext cx="3650619" cy="437492"/>
            <a:chOff x="12454991" y="5627408"/>
            <a:chExt cx="3650619" cy="4374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54991" y="5627408"/>
              <a:ext cx="3650619" cy="4374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55016" y="3756482"/>
            <a:ext cx="3301693" cy="3375239"/>
            <a:chOff x="7255016" y="3756482"/>
            <a:chExt cx="3301693" cy="3375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5016" y="3756482"/>
              <a:ext cx="3301693" cy="3375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73581" y="3772466"/>
            <a:ext cx="3299457" cy="3464664"/>
            <a:chOff x="2173581" y="3772466"/>
            <a:chExt cx="3299457" cy="34646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3581" y="3772466"/>
              <a:ext cx="3299457" cy="346466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551" y="798589"/>
            <a:ext cx="6392988" cy="20923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8573" y="512451"/>
            <a:ext cx="447965" cy="5307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4954" y="512451"/>
            <a:ext cx="1346946" cy="53078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16504" y="7496976"/>
            <a:ext cx="3370969" cy="9867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06842" y="7463928"/>
            <a:ext cx="3316159" cy="100382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51828" y="7447944"/>
            <a:ext cx="3930931" cy="10038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49105" y="7200491"/>
            <a:ext cx="3675562" cy="1956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0476" y="478164"/>
            <a:ext cx="17105095" cy="57143"/>
            <a:chOff x="590476" y="478164"/>
            <a:chExt cx="17105095" cy="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17105095" cy="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578368"/>
            <a:ext cx="18415484" cy="11515447"/>
            <a:chOff x="0" y="-578368"/>
            <a:chExt cx="18415484" cy="11515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578368"/>
              <a:ext cx="18415484" cy="11515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85155" y="286356"/>
            <a:ext cx="996038" cy="1010679"/>
            <a:chOff x="16985155" y="286356"/>
            <a:chExt cx="996038" cy="101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85155" y="286356"/>
              <a:ext cx="996038" cy="1010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960" y="7309903"/>
            <a:ext cx="8732530" cy="27944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080" y="9225432"/>
            <a:ext cx="3147623" cy="7352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0991" y="507975"/>
            <a:ext cx="3682832" cy="735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6665" y="-753182"/>
            <a:ext cx="105823" cy="5955053"/>
            <a:chOff x="3866665" y="-753182"/>
            <a:chExt cx="105823" cy="5955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3866665" y="-753182"/>
              <a:ext cx="105823" cy="5955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99345" y="715621"/>
            <a:ext cx="798974" cy="785971"/>
            <a:chOff x="16099345" y="715621"/>
            <a:chExt cx="798974" cy="785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99345" y="715621"/>
              <a:ext cx="798974" cy="785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6853" y="478164"/>
            <a:ext cx="15601466" cy="60999"/>
            <a:chOff x="1296853" y="478164"/>
            <a:chExt cx="15601466" cy="609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5601466" cy="60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8269" y="2627482"/>
            <a:ext cx="14824852" cy="7130760"/>
            <a:chOff x="1498269" y="2627482"/>
            <a:chExt cx="14824852" cy="71307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8269" y="2627482"/>
              <a:ext cx="14824852" cy="71307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573" y="512451"/>
            <a:ext cx="482089" cy="5307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954" y="512451"/>
            <a:ext cx="1346946" cy="5307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8248" y="768770"/>
            <a:ext cx="6715216" cy="20923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2023-11-10T16:46:42.000</dcterms:created>
  <dc:creator>officegen</dc:creator>
  <cp:lastModifiedBy>Admin</cp:lastModifiedBy>
  <dcterms:modified xsi:type="dcterms:W3CDTF">2023-11-20T06:33:28.124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